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29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5"/>
    <p:restoredTop sz="94880" autoAdjust="0"/>
  </p:normalViewPr>
  <p:slideViewPr>
    <p:cSldViewPr snapToGrid="0" snapToObjects="1">
      <p:cViewPr varScale="1">
        <p:scale>
          <a:sx n="153" d="100"/>
          <a:sy n="153"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600351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r>
              <a:rPr lang="en-US" sz="1400" dirty="0" smtClean="0"/>
              <a:t>[include simple events]</a:t>
            </a:r>
            <a:r>
              <a:rPr lang="en-US" sz="2800" dirty="0" smtClean="0"/>
              <a:t> </a:t>
            </a:r>
            <a:endParaRPr lang="he-IL" sz="2800" dirty="0" smtClean="0"/>
          </a:p>
          <a:p>
            <a:pPr algn="r" rtl="1"/>
            <a:r>
              <a:rPr lang="he-IL" sz="2800" dirty="0" smtClean="0"/>
              <a:t>מרכיבים עיקריים בארכיטקטורת אנדרואיד </a:t>
            </a:r>
            <a:r>
              <a:rPr lang="en-US" sz="1400" dirty="0" smtClean="0">
                <a:solidFill>
                  <a:prstClr val="white"/>
                </a:solidFill>
              </a:rPr>
              <a:t>[activity, </a:t>
            </a:r>
            <a:r>
              <a:rPr lang="en-US" sz="1400" dirty="0" err="1" smtClean="0">
                <a:solidFill>
                  <a:prstClr val="white"/>
                </a:solidFill>
              </a:rPr>
              <a:t>fagment</a:t>
            </a:r>
            <a:r>
              <a:rPr lang="en-US" sz="1400" dirty="0" smtClean="0">
                <a:solidFill>
                  <a:prstClr val="white"/>
                </a:solidFill>
              </a:rPr>
              <a:t>, intent, broadcasting, services, content resolving/providing]</a:t>
            </a:r>
          </a:p>
          <a:p>
            <a:pPr algn="r" rtl="1"/>
            <a:r>
              <a:rPr lang="he-IL" sz="2800" dirty="0" smtClean="0"/>
              <a:t>פרוייקט קטן לדוגמה</a:t>
            </a:r>
            <a:endParaRPr lang="en-US" sz="2800" dirty="0"/>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2001284" y="2287421"/>
            <a:ext cx="2619510" cy="810806"/>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683772" y="322131"/>
            <a:ext cx="2955051" cy="1061829"/>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0 (אין צורך לרשום יחידות אם זה 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59970" y="3428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a:stCxn id="12" idx="3"/>
          </p:cNvCxnSpPr>
          <p:nvPr/>
        </p:nvCxnSpPr>
        <p:spPr>
          <a:xfrm flipV="1">
            <a:off x="3665913" y="6033611"/>
            <a:ext cx="1172094"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838007" y="5845747"/>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smtClean="0">
                <a:solidFill>
                  <a:srgbClr val="FFE701"/>
                </a:solidFill>
              </a:rPr>
              <a:t>דיאלוגים</a:t>
            </a:r>
            <a:endParaRPr lang="he-IL" sz="3600" dirty="0">
              <a:solidFill>
                <a:srgbClr val="FFE701"/>
              </a:solidFill>
            </a:endParaRPr>
          </a:p>
        </p:txBody>
      </p:sp>
      <p:sp>
        <p:nvSpPr>
          <p:cNvPr id="6" name="Content Placeholder 2"/>
          <p:cNvSpPr>
            <a:spLocks noGrp="1"/>
          </p:cNvSpPr>
          <p:nvPr>
            <p:ph idx="1"/>
          </p:nvPr>
        </p:nvSpPr>
        <p:spPr>
          <a:xfrm>
            <a:off x="4494135" y="1587732"/>
            <a:ext cx="5373072" cy="1995054"/>
          </a:xfrm>
        </p:spPr>
        <p:txBody>
          <a:bodyPr>
            <a:noAutofit/>
          </a:bodyPr>
          <a:lstStyle/>
          <a:p>
            <a:pPr marL="0" indent="0" algn="r" defTabSz="1219170" rtl="1" eaLnBrk="1" latinLnBrk="0" hangingPunct="1">
              <a:spcBef>
                <a:spcPct val="20000"/>
              </a:spcBef>
              <a:buFont typeface="Arial" pitchFamily="34" charset="0"/>
              <a:buNone/>
            </a:pPr>
            <a:r>
              <a:rPr lang="he-IL" sz="1050" dirty="0" err="1" smtClean="0"/>
              <a:t>דיאולגים</a:t>
            </a:r>
            <a:r>
              <a:rPr lang="he-IL" sz="1050" dirty="0" smtClean="0"/>
              <a:t> זאת דרך שלנו לתקשר עם המשתמש ללא צורך המעבר למסך אחר. לרוב משתמשים בזה לדברים קטנים יחסית כמו הודעות שגיאה או </a:t>
            </a:r>
            <a:r>
              <a:rPr lang="he-IL" sz="1050" dirty="0" err="1" smtClean="0"/>
              <a:t>לוגין</a:t>
            </a:r>
            <a:r>
              <a:rPr lang="he-IL" sz="1050" dirty="0" smtClean="0"/>
              <a:t>.</a:t>
            </a:r>
          </a:p>
          <a:p>
            <a:pPr marL="0" indent="0" algn="r" defTabSz="1219170" rtl="1" eaLnBrk="1" latinLnBrk="0" hangingPunct="1">
              <a:spcBef>
                <a:spcPct val="20000"/>
              </a:spcBef>
              <a:buFont typeface="Arial" pitchFamily="34" charset="0"/>
              <a:buNone/>
            </a:pPr>
            <a:r>
              <a:rPr lang="he-IL" sz="1050" dirty="0" smtClean="0"/>
              <a:t>בדומה השתמשנו בדיאלוג מסוג </a:t>
            </a:r>
            <a:r>
              <a:rPr lang="en-US" sz="1050" dirty="0" err="1" smtClean="0"/>
              <a:t>AlertDialog</a:t>
            </a:r>
            <a:r>
              <a:rPr lang="he-IL" sz="1050" dirty="0" smtClean="0"/>
              <a:t>. זאת דיאלוג עם הרבה יכולות בסיסיות שלא צריך לעבוד קשה לממש אותם.  הוא מאד נוח שימוש ומשתמש ב</a:t>
            </a:r>
            <a:r>
              <a:rPr lang="en-US" sz="1050" dirty="0" smtClean="0"/>
              <a:t>builder design pattern</a:t>
            </a:r>
            <a:r>
              <a:rPr lang="he-IL" sz="1050" dirty="0" smtClean="0"/>
              <a:t> על מנת להקל על תהליך הבנייה שלו. ניתן להדיר לדיאלוג זה מספר מאפיינים כמו בדוגמה </a:t>
            </a:r>
            <a:r>
              <a:rPr lang="en-US" sz="1050" dirty="0" smtClean="0"/>
              <a:t>)</a:t>
            </a:r>
            <a:r>
              <a:rPr lang="he-IL" sz="1050" dirty="0" smtClean="0"/>
              <a:t>כותרת, הודעה, אייקון, וכפתורים). יש אפשרות להוסיף עוד זה הגדרות נוספות למשל עוד כפתורים (יש סה"כ 3 סוגים -  </a:t>
            </a:r>
            <a:r>
              <a:rPr lang="en-US" sz="1050" dirty="0" smtClean="0"/>
              <a:t>Positive, Negative, Neutral</a:t>
            </a:r>
            <a:r>
              <a:rPr lang="he-IL" sz="1050" dirty="0" smtClean="0"/>
              <a:t> אך השמות לא משפיעות על הפעולה אלא רק על המיקום של הכפתור) וניתן להוריד מההגדרות בדוגמה. יותר על כן, ניתן להגדיר קובץ XML חדש ולנפח אותו אל תוך הדיאלוג על מנת לייצור בעצמינו את התוכן בצורה חופשית כמו במסך. נשים לב שה</a:t>
            </a:r>
            <a:r>
              <a:rPr lang="en-US" sz="1050" dirty="0" smtClean="0"/>
              <a:t>Builder</a:t>
            </a:r>
            <a:r>
              <a:rPr lang="he-IL" sz="1050" dirty="0" smtClean="0"/>
              <a:t>, בדומה ל</a:t>
            </a:r>
            <a:r>
              <a:rPr lang="en-US" sz="1050" dirty="0" smtClean="0"/>
              <a:t>Toast</a:t>
            </a:r>
            <a:r>
              <a:rPr lang="he-IL" sz="1050" dirty="0" smtClean="0"/>
              <a:t> דורש פרמטר מסוג </a:t>
            </a:r>
            <a:r>
              <a:rPr lang="en-US" sz="1050" dirty="0" smtClean="0"/>
              <a:t>Context</a:t>
            </a:r>
            <a:r>
              <a:rPr lang="he-IL" sz="1050" dirty="0" smtClean="0"/>
              <a:t>.  דבר זה חוזר על עצמו האנדרואיד כי ה</a:t>
            </a:r>
            <a:r>
              <a:rPr lang="en-US" sz="1050" dirty="0" smtClean="0"/>
              <a:t>context</a:t>
            </a:r>
            <a:r>
              <a:rPr lang="he-IL" sz="1050" dirty="0" smtClean="0"/>
              <a:t> מספק הרבה </a:t>
            </a:r>
            <a:r>
              <a:rPr lang="he-IL" sz="1050" dirty="0" err="1" smtClean="0"/>
              <a:t>מידעה</a:t>
            </a:r>
            <a:r>
              <a:rPr lang="he-IL" sz="1050" dirty="0" smtClean="0"/>
              <a:t> על הסביבה של האפליקציה. </a:t>
            </a:r>
          </a:p>
          <a:p>
            <a:pPr marL="0" indent="0" algn="r" defTabSz="1219170" rtl="1" eaLnBrk="1" latinLnBrk="0" hangingPunct="1">
              <a:spcBef>
                <a:spcPct val="20000"/>
              </a:spcBef>
              <a:buFont typeface="Arial" pitchFamily="34" charset="0"/>
              <a:buNone/>
            </a:pPr>
            <a:r>
              <a:rPr lang="he-IL" sz="1050" dirty="0" smtClean="0"/>
              <a:t>לאחר שרשות כל המתודות הרצויות קוראים ל</a:t>
            </a:r>
            <a:r>
              <a:rPr lang="en-US" sz="1050" dirty="0" smtClean="0"/>
              <a:t>create</a:t>
            </a:r>
            <a:r>
              <a:rPr lang="he-IL" sz="1050" dirty="0" smtClean="0"/>
              <a:t> על מנת לקבל חזרה אובייקט מסוג </a:t>
            </a:r>
            <a:r>
              <a:rPr lang="en-US" sz="1050" dirty="0" err="1" smtClean="0"/>
              <a:t>AlertDialog</a:t>
            </a:r>
            <a:r>
              <a:rPr lang="he-IL" sz="1050" dirty="0"/>
              <a:t> </a:t>
            </a:r>
            <a:r>
              <a:rPr lang="he-IL" sz="1050" dirty="0" smtClean="0"/>
              <a:t>ולבסוף מציגים אותו ע"י שימוש במתודה </a:t>
            </a:r>
            <a:r>
              <a:rPr lang="en-US" sz="1050" dirty="0" smtClean="0"/>
              <a:t>show</a:t>
            </a:r>
            <a:r>
              <a:rPr lang="he-IL" sz="105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 y="960269"/>
            <a:ext cx="4187599" cy="3514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2613" y="3769997"/>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1541" y="3769997"/>
            <a:ext cx="1467836" cy="2995513"/>
          </a:xfrm>
          <a:prstGeom prst="rect">
            <a:avLst/>
          </a:prstGeom>
        </p:spPr>
      </p:pic>
      <p:cxnSp>
        <p:nvCxnSpPr>
          <p:cNvPr id="9" name="Straight Arrow Connector 8"/>
          <p:cNvCxnSpPr/>
          <p:nvPr/>
        </p:nvCxnSpPr>
        <p:spPr>
          <a:xfrm>
            <a:off x="5949670" y="5177229"/>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3597</TotalTime>
  <Words>3735</Words>
  <Application>Microsoft Macintosh PowerPoint</Application>
  <PresentationFormat>Widescreen</PresentationFormat>
  <Paragraphs>266</Paragraphs>
  <Slides>36</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142</cp:revision>
  <dcterms:created xsi:type="dcterms:W3CDTF">2021-05-07T00:22:26Z</dcterms:created>
  <dcterms:modified xsi:type="dcterms:W3CDTF">2021-05-23T22:29:08Z</dcterms:modified>
</cp:coreProperties>
</file>